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988F03E-04DE-46AF-900B-1239B41CA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894AEA2-134B-4CF5-B901-68041AE6F4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848600" cy="1927225"/>
          </a:xfrm>
        </p:spPr>
        <p:txBody>
          <a:bodyPr/>
          <a:lstStyle/>
          <a:p>
            <a:r>
              <a:rPr lang="zh-CN" altLang="zh-CN" sz="4000" dirty="0"/>
              <a:t>第</a:t>
            </a:r>
            <a:r>
              <a:rPr lang="en-US" altLang="zh-CN" sz="4000" dirty="0"/>
              <a:t>13</a:t>
            </a:r>
            <a:r>
              <a:rPr lang="zh-CN" altLang="zh-CN" sz="4000" dirty="0"/>
              <a:t>章 </a:t>
            </a:r>
            <a:r>
              <a:rPr lang="en-US" altLang="zh-CN" sz="4000" dirty="0"/>
              <a:t>Linux</a:t>
            </a:r>
            <a:r>
              <a:rPr lang="zh-CN" altLang="en-US" sz="4000" dirty="0"/>
              <a:t>防火墙配置与管理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0000" lnSpcReduction="20000"/>
          </a:bodyPr>
          <a:lstStyle/>
          <a:p>
            <a:pPr algn="l"/>
            <a:r>
              <a:rPr lang="zh-CN" altLang="zh-CN" dirty="0"/>
              <a:t>本章要点：</a:t>
            </a:r>
            <a:endParaRPr lang="zh-CN" altLang="zh-CN" dirty="0"/>
          </a:p>
          <a:p>
            <a:pPr lvl="0" algn="l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）了解</a:t>
            </a:r>
            <a:r>
              <a:rPr lang="en-US" altLang="zh-CN" dirty="0"/>
              <a:t>Linux</a:t>
            </a:r>
            <a:r>
              <a:rPr lang="zh-CN" altLang="en-US" dirty="0"/>
              <a:t>防火墙的基本概念和功能；</a:t>
            </a:r>
            <a:endParaRPr lang="zh-CN" altLang="en-US" dirty="0"/>
          </a:p>
          <a:p>
            <a:pPr lvl="0" algn="l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）掌握</a:t>
            </a:r>
            <a:r>
              <a:rPr lang="en-US" altLang="zh-CN" dirty="0"/>
              <a:t>Firewalld</a:t>
            </a:r>
            <a:r>
              <a:rPr lang="zh-CN" altLang="en-US" dirty="0"/>
              <a:t>防火墙配置方法；</a:t>
            </a:r>
            <a:endParaRPr lang="zh-CN" altLang="en-US" dirty="0"/>
          </a:p>
          <a:p>
            <a:pPr lvl="0" algn="l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）了解</a:t>
            </a:r>
            <a:r>
              <a:rPr lang="en-US" altLang="zh-CN" dirty="0"/>
              <a:t>SELinux</a:t>
            </a:r>
            <a:r>
              <a:rPr lang="zh-CN" altLang="en-US" dirty="0"/>
              <a:t>的基本概念和功能；</a:t>
            </a:r>
            <a:endParaRPr lang="zh-CN" altLang="en-US" dirty="0"/>
          </a:p>
          <a:p>
            <a:pPr lvl="0" algn="l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）掌握</a:t>
            </a:r>
            <a:r>
              <a:rPr lang="en-US" altLang="zh-CN" dirty="0"/>
              <a:t>SELinux</a:t>
            </a:r>
            <a:r>
              <a:rPr lang="zh-CN" altLang="en-US" dirty="0"/>
              <a:t>的配置方法。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71229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4.</a:t>
            </a:r>
            <a:r>
              <a:rPr lang="zh-CN" altLang="zh-CN" dirty="0"/>
              <a:t>服务管理</a:t>
            </a:r>
            <a:endParaRPr lang="zh-CN" altLang="zh-CN" dirty="0"/>
          </a:p>
          <a:p>
            <a:r>
              <a:rPr lang="zh-CN" altLang="zh-CN" dirty="0"/>
              <a:t>使用</a:t>
            </a:r>
            <a:r>
              <a:rPr lang="en-US" altLang="zh-CN" dirty="0"/>
              <a:t>firewall-</a:t>
            </a:r>
            <a:r>
              <a:rPr lang="en-US" altLang="zh-CN" dirty="0" err="1"/>
              <a:t>cmd</a:t>
            </a:r>
            <a:r>
              <a:rPr lang="zh-CN" altLang="zh-CN" dirty="0"/>
              <a:t>命令可以对服务进行管理，其常用选项如下。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[--zone=&lt;zone&gt;] --list-services</a:t>
            </a:r>
            <a:r>
              <a:rPr lang="zh-CN" altLang="zh-CN" dirty="0"/>
              <a:t>：显示指定区域内允许访问的所有服务。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[--zone=&lt;zone&gt;] --add-service=&lt;service&gt;</a:t>
            </a:r>
            <a:r>
              <a:rPr lang="zh-CN" altLang="zh-CN" dirty="0"/>
              <a:t>：为指定区域设置允许访问的某项服务。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[--zone=&lt;zone&gt;] --remove-service=&lt;service&gt;</a:t>
            </a:r>
            <a:r>
              <a:rPr lang="zh-CN" altLang="zh-CN" dirty="0"/>
              <a:t>：删除指定区域已设置的允许访问的某项服务。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/>
              <a:t>[--zone=&lt;zone&gt;] --list-ports</a:t>
            </a:r>
            <a:r>
              <a:rPr lang="zh-CN" altLang="zh-CN" dirty="0"/>
              <a:t>：显示指定区域内允许访问的所有端口号。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en-US" altLang="zh-CN" dirty="0"/>
              <a:t>[--zone=&lt;zone&gt;] --add-port=&lt;</a:t>
            </a:r>
            <a:r>
              <a:rPr lang="en-US" altLang="zh-CN" dirty="0" err="1"/>
              <a:t>portid</a:t>
            </a:r>
            <a:r>
              <a:rPr lang="en-US" altLang="zh-CN" dirty="0"/>
              <a:t>&gt;[-&lt;</a:t>
            </a:r>
            <a:r>
              <a:rPr lang="en-US" altLang="zh-CN" dirty="0" err="1"/>
              <a:t>portid</a:t>
            </a:r>
            <a:r>
              <a:rPr lang="en-US" altLang="zh-CN" dirty="0"/>
              <a:t>&gt;]/&lt;protocol&gt;</a:t>
            </a:r>
            <a:r>
              <a:rPr lang="zh-CN" altLang="zh-CN" dirty="0"/>
              <a:t>：为指定区域设置允许访问的某个</a:t>
            </a:r>
            <a:r>
              <a:rPr lang="en-US" altLang="zh-CN" dirty="0"/>
              <a:t>/</a:t>
            </a:r>
            <a:r>
              <a:rPr lang="zh-CN" altLang="zh-CN" dirty="0"/>
              <a:t>段端口号（包括协议名）。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</a:t>
            </a:r>
            <a:r>
              <a:rPr lang="en-US" altLang="zh-CN" dirty="0"/>
              <a:t>[--zone=&lt;zone&gt;] --remove-port=&lt;</a:t>
            </a:r>
            <a:r>
              <a:rPr lang="en-US" altLang="zh-CN" dirty="0" err="1"/>
              <a:t>portid</a:t>
            </a:r>
            <a:r>
              <a:rPr lang="en-US" altLang="zh-CN" dirty="0"/>
              <a:t>&gt;[-&lt;</a:t>
            </a:r>
            <a:r>
              <a:rPr lang="en-US" altLang="zh-CN" dirty="0" err="1"/>
              <a:t>portid</a:t>
            </a:r>
            <a:r>
              <a:rPr lang="en-US" altLang="zh-CN" dirty="0"/>
              <a:t>&gt;]/&lt;protocol&gt;</a:t>
            </a:r>
            <a:r>
              <a:rPr lang="zh-CN" altLang="zh-CN" dirty="0"/>
              <a:t>：删除指定区域已设置的允许访问的端口号（包括协议名）。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</a:t>
            </a:r>
            <a:r>
              <a:rPr lang="en-US" altLang="zh-CN" dirty="0"/>
              <a:t>[--zone=&lt;zone&gt;] --list-</a:t>
            </a:r>
            <a:r>
              <a:rPr lang="en-US" altLang="zh-CN" dirty="0" err="1"/>
              <a:t>icmp</a:t>
            </a:r>
            <a:r>
              <a:rPr lang="en-US" altLang="zh-CN" dirty="0"/>
              <a:t>-blocks</a:t>
            </a:r>
            <a:r>
              <a:rPr lang="zh-CN" altLang="zh-CN" dirty="0"/>
              <a:t>：显示指定区域内拒绝访问的所有</a:t>
            </a:r>
            <a:r>
              <a:rPr lang="en-US" altLang="zh-CN" dirty="0"/>
              <a:t>ICMP</a:t>
            </a:r>
            <a:r>
              <a:rPr lang="zh-CN" altLang="zh-CN" dirty="0"/>
              <a:t>类型。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</a:t>
            </a:r>
            <a:r>
              <a:rPr lang="en-US" altLang="zh-CN" dirty="0"/>
              <a:t>[--zone=&lt;zone&gt;] --add-</a:t>
            </a:r>
            <a:r>
              <a:rPr lang="en-US" altLang="zh-CN" dirty="0" err="1"/>
              <a:t>icmp</a:t>
            </a:r>
            <a:r>
              <a:rPr lang="en-US" altLang="zh-CN" dirty="0"/>
              <a:t>-block=&lt;</a:t>
            </a:r>
            <a:r>
              <a:rPr lang="en-US" altLang="zh-CN" dirty="0" err="1"/>
              <a:t>icmptype</a:t>
            </a:r>
            <a:r>
              <a:rPr lang="en-US" altLang="zh-CN" dirty="0"/>
              <a:t>&gt;</a:t>
            </a:r>
            <a:r>
              <a:rPr lang="zh-CN" altLang="zh-CN" dirty="0"/>
              <a:t>：为指定区域设置拒绝访问的某项</a:t>
            </a:r>
            <a:r>
              <a:rPr lang="en-US" altLang="zh-CN" dirty="0"/>
              <a:t>ICMP</a:t>
            </a:r>
            <a:r>
              <a:rPr lang="zh-CN" altLang="zh-CN" dirty="0"/>
              <a:t>类型。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9</a:t>
            </a:r>
            <a:r>
              <a:rPr lang="zh-CN" altLang="zh-CN" dirty="0"/>
              <a:t>）</a:t>
            </a:r>
            <a:r>
              <a:rPr lang="en-US" altLang="zh-CN" dirty="0"/>
              <a:t>[--zone=&lt;zone&gt;] --remove-</a:t>
            </a:r>
            <a:r>
              <a:rPr lang="en-US" altLang="zh-CN" dirty="0" err="1"/>
              <a:t>icmp</a:t>
            </a:r>
            <a:r>
              <a:rPr lang="en-US" altLang="zh-CN" dirty="0"/>
              <a:t>-block=&lt;</a:t>
            </a:r>
            <a:r>
              <a:rPr lang="en-US" altLang="zh-CN" dirty="0" err="1"/>
              <a:t>icmptype</a:t>
            </a:r>
            <a:r>
              <a:rPr lang="en-US" altLang="zh-CN" dirty="0"/>
              <a:t>&gt;</a:t>
            </a:r>
            <a:r>
              <a:rPr lang="zh-CN" altLang="zh-CN" dirty="0"/>
              <a:t>：删除指定区域已设置的拒绝访问的某项</a:t>
            </a:r>
            <a:r>
              <a:rPr lang="en-US" altLang="zh-CN" dirty="0"/>
              <a:t>ICMP</a:t>
            </a:r>
            <a:r>
              <a:rPr lang="zh-CN" altLang="zh-CN" dirty="0"/>
              <a:t>类型，省略</a:t>
            </a:r>
            <a:r>
              <a:rPr lang="en-US" altLang="zh-CN" dirty="0"/>
              <a:t>--zone=&lt;zone&gt;</a:t>
            </a:r>
            <a:r>
              <a:rPr lang="zh-CN" altLang="zh-CN" dirty="0"/>
              <a:t>时表示对默认区域操作。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r>
              <a:rPr lang="zh-CN" altLang="zh-CN" dirty="0"/>
              <a:t>端口管理</a:t>
            </a:r>
            <a:endParaRPr lang="zh-CN" altLang="zh-CN" dirty="0"/>
          </a:p>
          <a:p>
            <a:r>
              <a:rPr lang="zh-CN" altLang="zh-CN" dirty="0"/>
              <a:t>在进行服务配置时，预定义的网络服务可以使用服务名配置，服务所涉及的端口就会自动打开。但是，对于非预定义的服务只能手动为指定的区域添加端口，指定端口号时须指明使用的协议（</a:t>
            </a:r>
            <a:r>
              <a:rPr lang="en-US" altLang="zh-CN" dirty="0" err="1"/>
              <a:t>tcp</a:t>
            </a:r>
            <a:r>
              <a:rPr lang="zh-CN" altLang="zh-CN" dirty="0"/>
              <a:t>或</a:t>
            </a:r>
            <a:r>
              <a:rPr lang="en-US" altLang="zh-CN" dirty="0" err="1"/>
              <a:t>udp</a:t>
            </a:r>
            <a:r>
              <a:rPr lang="zh-CN" altLang="zh-CN"/>
              <a:t>）。若通过端口号打开的服务，则关闭时也需用端口号关闭。</a:t>
            </a:r>
            <a:endParaRPr lang="zh-CN" altLang="zh-CN"/>
          </a:p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13.1 </a:t>
            </a:r>
            <a:r>
              <a:rPr lang="zh-CN" altLang="zh-CN" dirty="0" smtClean="0"/>
              <a:t>防火墙</a:t>
            </a:r>
            <a:r>
              <a:rPr lang="zh-CN" altLang="zh-CN" dirty="0" smtClean="0"/>
              <a:t>概述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04864"/>
            <a:ext cx="7968878" cy="2008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Firewalld</a:t>
            </a:r>
            <a:r>
              <a:rPr lang="zh-CN" altLang="zh-CN" dirty="0"/>
              <a:t>跟</a:t>
            </a:r>
            <a:r>
              <a:rPr lang="en-US" altLang="zh-CN" dirty="0" err="1"/>
              <a:t>Iptables</a:t>
            </a:r>
            <a:r>
              <a:rPr lang="zh-CN" altLang="zh-CN" dirty="0"/>
              <a:t>比起来至少有两大好处：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 err="1"/>
              <a:t>Firewalld</a:t>
            </a:r>
            <a:r>
              <a:rPr lang="zh-CN" altLang="zh-CN" dirty="0"/>
              <a:t>可以动态修改单条规则，而不需要像</a:t>
            </a:r>
            <a:r>
              <a:rPr lang="en-US" altLang="zh-CN" dirty="0" err="1"/>
              <a:t>Iptables</a:t>
            </a:r>
            <a:r>
              <a:rPr lang="zh-CN" altLang="zh-CN" dirty="0"/>
              <a:t>那样，在修改了规则后必须得全部刷新才可以生效；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 err="1"/>
              <a:t>Firewalld</a:t>
            </a:r>
            <a:r>
              <a:rPr lang="zh-CN" altLang="zh-CN" dirty="0"/>
              <a:t>在使用上要比</a:t>
            </a:r>
            <a:r>
              <a:rPr lang="en-US" altLang="zh-CN" dirty="0" err="1"/>
              <a:t>Iptables</a:t>
            </a:r>
            <a:r>
              <a:rPr lang="zh-CN" altLang="zh-CN" dirty="0"/>
              <a:t>人性化很多，即使不明白“四表五链”和</a:t>
            </a:r>
            <a:r>
              <a:rPr lang="en-US" altLang="zh-CN" dirty="0"/>
              <a:t>TCP/IP</a:t>
            </a:r>
            <a:r>
              <a:rPr lang="zh-CN" altLang="zh-CN" dirty="0"/>
              <a:t>协议也可以实现大部分功能。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13.2 </a:t>
            </a:r>
            <a:r>
              <a:rPr lang="zh-CN" altLang="zh-CN" dirty="0"/>
              <a:t>区域</a:t>
            </a:r>
            <a:r>
              <a:rPr lang="zh-CN" altLang="zh-CN" dirty="0" smtClean="0"/>
              <a:t>管理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340770"/>
          <a:ext cx="8229600" cy="5184573"/>
        </p:xfrm>
        <a:graphic>
          <a:graphicData uri="http://schemas.openxmlformats.org/drawingml/2006/table">
            <a:tbl>
              <a:tblPr firstRow="1" firstCol="1" bandRow="1"/>
              <a:tblGrid>
                <a:gridCol w="1046805"/>
                <a:gridCol w="7182795"/>
              </a:tblGrid>
              <a:tr h="4821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宋体" panose="02010600030101010101" pitchFamily="2" charset="-122"/>
                          <a:cs typeface="Helvetica"/>
                        </a:rPr>
                        <a:t>区域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宋体" panose="02010600030101010101" pitchFamily="2" charset="-122"/>
                          <a:cs typeface="Helvetica"/>
                        </a:rPr>
                        <a:t>默认策略规则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5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drop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宋体" panose="02010600030101010101" pitchFamily="2" charset="-122"/>
                          <a:cs typeface="Helvetica"/>
                        </a:rPr>
                        <a:t>任何接收的网络数据包都被丢弃，没有任何回复。仅能有发送出去的网络连接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5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block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任何接收的网络连接都被</a:t>
                      </a: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IPv4</a:t>
                      </a:r>
                      <a:r>
                        <a:rPr lang="zh-CN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的</a:t>
                      </a: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icmp-host-prohibited</a:t>
                      </a:r>
                      <a:r>
                        <a:rPr lang="zh-CN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信息和</a:t>
                      </a: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icmp6-adm-prohibited</a:t>
                      </a:r>
                      <a:r>
                        <a:rPr lang="zh-CN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信息所拒绝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5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public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在公共区域内使用，不相信网络内的其他计算机不会对本计算机造成危害，只能接收经过选取的连接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98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external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特别是为路由器启用了伪装功能的外部网。不信任来自网络的其他计算机，不相信它们不会对本计算机造成危害，只能接收经过选择的连接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5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dmz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用于非军事区内的电脑，此区域内可公开访问，可以有限地进入内部网络，仅仅接收经过选择的连接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5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work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用于工作区。可以基本相信网络内的其他电脑不会危害本电脑。仅仅接收经过选择的连接用于家庭网络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5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home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可以基本信任网络内的其他计算机不会危害本计算机。仅仅接收经过选择的连接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5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internal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用于内部网络。可以基本上信任网络内的其他计算机不会威胁本计算机。仅仅接受经过选择的连接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5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trusted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可接受所有的网络连接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5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libvirt</a:t>
                      </a:r>
                      <a:endParaRPr lang="zh-CN" sz="105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用于</a:t>
                      </a:r>
                      <a:r>
                        <a:rPr lang="en-US" sz="1050" kern="100" dirty="0" err="1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libvirt</a:t>
                      </a:r>
                      <a:r>
                        <a:rPr lang="zh-CN" sz="105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虚拟网络。允许转发区域中所有到接口</a:t>
                      </a:r>
                      <a:r>
                        <a:rPr lang="en-US" sz="105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sz="105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从接口发送的数据包，而拒绝规则阻止任何发往主机的通信量</a:t>
                      </a:r>
                      <a:endParaRPr lang="zh-CN" sz="105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13.3 </a:t>
            </a:r>
            <a:r>
              <a:rPr lang="en-US" altLang="zh-CN" dirty="0" err="1"/>
              <a:t>Firewalld</a:t>
            </a:r>
            <a:r>
              <a:rPr lang="zh-CN" altLang="zh-CN" dirty="0"/>
              <a:t>防火墙</a:t>
            </a:r>
            <a:r>
              <a:rPr lang="zh-CN" altLang="zh-CN" dirty="0" smtClean="0"/>
              <a:t>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Firewalld</a:t>
            </a:r>
            <a:r>
              <a:rPr lang="zh-CN" altLang="zh-CN" dirty="0"/>
              <a:t>默认配置文件有两类：一类在</a:t>
            </a:r>
            <a:r>
              <a:rPr lang="en-US" altLang="zh-CN" dirty="0"/>
              <a:t>/</a:t>
            </a:r>
            <a:r>
              <a:rPr lang="en-US" altLang="zh-CN" dirty="0" err="1"/>
              <a:t>usr</a:t>
            </a:r>
            <a:r>
              <a:rPr lang="en-US" altLang="zh-CN" dirty="0"/>
              <a:t>/lib/</a:t>
            </a:r>
            <a:r>
              <a:rPr lang="en-US" altLang="zh-CN" dirty="0" err="1"/>
              <a:t>firewalld</a:t>
            </a:r>
            <a:r>
              <a:rPr lang="en-US" altLang="zh-CN" dirty="0"/>
              <a:t>/</a:t>
            </a:r>
            <a:r>
              <a:rPr lang="zh-CN" altLang="zh-CN" dirty="0"/>
              <a:t>目录中，由系统默认配置，用户尽量不要修改；另一类在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firewalld</a:t>
            </a:r>
            <a:r>
              <a:rPr lang="en-US" altLang="zh-CN" dirty="0"/>
              <a:t>/</a:t>
            </a:r>
            <a:r>
              <a:rPr lang="zh-CN" altLang="zh-CN" dirty="0"/>
              <a:t>目录中，由用户自定义配置文件，需要时可从</a:t>
            </a:r>
            <a:r>
              <a:rPr lang="en-US" altLang="zh-CN" dirty="0"/>
              <a:t>/</a:t>
            </a:r>
            <a:r>
              <a:rPr lang="en-US" altLang="zh-CN" dirty="0" err="1"/>
              <a:t>usr</a:t>
            </a:r>
            <a:r>
              <a:rPr lang="en-US" altLang="zh-CN" dirty="0"/>
              <a:t>/bin/</a:t>
            </a:r>
            <a:r>
              <a:rPr lang="en-US" altLang="zh-CN" dirty="0" err="1"/>
              <a:t>firewalld</a:t>
            </a:r>
            <a:r>
              <a:rPr lang="en-US" altLang="zh-CN" dirty="0"/>
              <a:t>/</a:t>
            </a:r>
            <a:r>
              <a:rPr lang="zh-CN" altLang="zh-CN" dirty="0"/>
              <a:t>中拷贝。</a:t>
            </a:r>
            <a:r>
              <a:rPr lang="en-US" altLang="zh-CN" dirty="0" err="1"/>
              <a:t>Firewalld</a:t>
            </a:r>
            <a:r>
              <a:rPr lang="zh-CN" altLang="zh-CN" dirty="0"/>
              <a:t>会优先使用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firewalld</a:t>
            </a:r>
            <a:r>
              <a:rPr lang="en-US" altLang="zh-CN" dirty="0"/>
              <a:t>/</a:t>
            </a:r>
            <a:r>
              <a:rPr lang="zh-CN" altLang="zh-CN" dirty="0"/>
              <a:t>中的配置，如果不存在配置文件，则使用</a:t>
            </a:r>
            <a:r>
              <a:rPr lang="en-US" altLang="zh-CN" dirty="0"/>
              <a:t>/</a:t>
            </a:r>
            <a:r>
              <a:rPr lang="en-US" altLang="zh-CN" dirty="0" err="1"/>
              <a:t>usr</a:t>
            </a:r>
            <a:r>
              <a:rPr lang="en-US" altLang="zh-CN" dirty="0"/>
              <a:t>/bin/</a:t>
            </a:r>
            <a:r>
              <a:rPr lang="en-US" altLang="zh-CN" dirty="0" err="1"/>
              <a:t>firewalld</a:t>
            </a:r>
            <a:r>
              <a:rPr lang="en-US" altLang="zh-CN" dirty="0"/>
              <a:t>/</a:t>
            </a:r>
            <a:r>
              <a:rPr lang="zh-CN" altLang="zh-CN" dirty="0"/>
              <a:t>中的配置。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784304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 dirty="0" smtClean="0"/>
              <a:t>案例：</a:t>
            </a:r>
            <a:r>
              <a:rPr lang="zh-CN" altLang="zh-CN" dirty="0"/>
              <a:t>假如</a:t>
            </a:r>
            <a:r>
              <a:rPr lang="en-US" altLang="zh-CN" dirty="0"/>
              <a:t>FTP</a:t>
            </a:r>
            <a:r>
              <a:rPr lang="zh-CN" altLang="zh-CN" dirty="0"/>
              <a:t>服务器不再使用默认端口，默认</a:t>
            </a:r>
            <a:r>
              <a:rPr lang="en-US" altLang="zh-CN" dirty="0"/>
              <a:t>ftp</a:t>
            </a:r>
            <a:r>
              <a:rPr lang="zh-CN" altLang="zh-CN" dirty="0"/>
              <a:t>的端口</a:t>
            </a:r>
            <a:r>
              <a:rPr lang="en-US" altLang="zh-CN" dirty="0"/>
              <a:t>21</a:t>
            </a:r>
            <a:r>
              <a:rPr lang="zh-CN" altLang="zh-CN" dirty="0"/>
              <a:t>改为</a:t>
            </a:r>
            <a:r>
              <a:rPr lang="en-US" altLang="zh-CN" dirty="0"/>
              <a:t>1121</a:t>
            </a:r>
            <a:r>
              <a:rPr lang="zh-CN" altLang="zh-CN" dirty="0"/>
              <a:t>，通过服务的方式操作防火墙。配置步骤如下：</a:t>
            </a:r>
            <a:endParaRPr lang="zh-CN" altLang="zh-CN" dirty="0"/>
          </a:p>
          <a:p>
            <a:r>
              <a:rPr lang="zh-CN" altLang="zh-CN" dirty="0"/>
              <a:t>①</a:t>
            </a:r>
            <a:r>
              <a:rPr lang="en-US" altLang="zh-CN" dirty="0"/>
              <a:t>#</a:t>
            </a:r>
            <a:r>
              <a:rPr lang="en-US" altLang="zh-CN" dirty="0" err="1"/>
              <a:t>cp</a:t>
            </a:r>
            <a:r>
              <a:rPr lang="en-US" altLang="zh-CN" dirty="0"/>
              <a:t> /</a:t>
            </a:r>
            <a:r>
              <a:rPr lang="en-US" altLang="zh-CN" dirty="0" err="1"/>
              <a:t>usr</a:t>
            </a:r>
            <a:r>
              <a:rPr lang="en-US" altLang="zh-CN" dirty="0"/>
              <a:t>/lib/</a:t>
            </a:r>
            <a:r>
              <a:rPr lang="en-US" altLang="zh-CN" dirty="0" err="1"/>
              <a:t>firewalld</a:t>
            </a:r>
            <a:r>
              <a:rPr lang="en-US" altLang="zh-CN" dirty="0"/>
              <a:t>/services/ftp.xml 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firewalld</a:t>
            </a:r>
            <a:r>
              <a:rPr lang="en-US" altLang="zh-CN" dirty="0"/>
              <a:t>/services/      //</a:t>
            </a:r>
            <a:r>
              <a:rPr lang="zh-CN" altLang="zh-CN" dirty="0"/>
              <a:t>复制模版，以便修改和调用</a:t>
            </a:r>
            <a:endParaRPr lang="zh-CN" altLang="zh-CN" dirty="0"/>
          </a:p>
          <a:p>
            <a:r>
              <a:rPr lang="zh-CN" altLang="zh-CN" dirty="0"/>
              <a:t>②</a:t>
            </a:r>
            <a:r>
              <a:rPr lang="en-US" altLang="zh-CN" dirty="0"/>
              <a:t>#vim 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firewalld</a:t>
            </a:r>
            <a:r>
              <a:rPr lang="en-US" altLang="zh-CN" dirty="0"/>
              <a:t>/services/ftp.xml                  //</a:t>
            </a:r>
            <a:r>
              <a:rPr lang="zh-CN" altLang="zh-CN" dirty="0"/>
              <a:t>编辑配置文件</a:t>
            </a:r>
            <a:endParaRPr lang="zh-CN" altLang="zh-CN" dirty="0"/>
          </a:p>
          <a:p>
            <a:r>
              <a:rPr lang="en-US" altLang="zh-CN" dirty="0"/>
              <a:t>&lt;port protocol="</a:t>
            </a:r>
            <a:r>
              <a:rPr lang="en-US" altLang="zh-CN" dirty="0" err="1"/>
              <a:t>tcp</a:t>
            </a:r>
            <a:r>
              <a:rPr lang="en-US" altLang="zh-CN" dirty="0"/>
              <a:t>" port="1121"/&gt;                  //</a:t>
            </a:r>
            <a:r>
              <a:rPr lang="zh-CN" altLang="zh-CN" dirty="0"/>
              <a:t>把</a:t>
            </a:r>
            <a:r>
              <a:rPr lang="en-US" altLang="zh-CN" dirty="0"/>
              <a:t>21</a:t>
            </a:r>
            <a:r>
              <a:rPr lang="zh-CN" altLang="zh-CN" dirty="0"/>
              <a:t>改为</a:t>
            </a:r>
            <a:r>
              <a:rPr lang="en-US" altLang="zh-CN" dirty="0"/>
              <a:t>1121</a:t>
            </a:r>
            <a:endParaRPr lang="zh-CN" altLang="zh-CN" dirty="0"/>
          </a:p>
          <a:p>
            <a:r>
              <a:rPr lang="zh-CN" altLang="zh-CN" dirty="0"/>
              <a:t>③</a:t>
            </a:r>
            <a:r>
              <a:rPr lang="en-US" altLang="zh-CN" dirty="0"/>
              <a:t>#vim 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firewalld</a:t>
            </a:r>
            <a:r>
              <a:rPr lang="en-US" altLang="zh-CN" dirty="0"/>
              <a:t>/zones/public.xml                 //</a:t>
            </a:r>
            <a:r>
              <a:rPr lang="zh-CN" altLang="zh-CN" dirty="0"/>
              <a:t>编辑默认</a:t>
            </a:r>
            <a:r>
              <a:rPr lang="en-US" altLang="zh-CN" dirty="0"/>
              <a:t>zone</a:t>
            </a:r>
            <a:r>
              <a:rPr lang="zh-CN" altLang="zh-CN" dirty="0"/>
              <a:t>配置文件</a:t>
            </a:r>
            <a:endParaRPr lang="zh-CN" altLang="zh-CN" dirty="0"/>
          </a:p>
          <a:p>
            <a:r>
              <a:rPr lang="en-US" altLang="zh-CN" dirty="0"/>
              <a:t>&lt;service name="ftp"/&gt;                            //</a:t>
            </a:r>
            <a:r>
              <a:rPr lang="zh-CN" altLang="zh-CN" dirty="0"/>
              <a:t>增加此行</a:t>
            </a:r>
            <a:endParaRPr lang="zh-CN" altLang="zh-CN" dirty="0"/>
          </a:p>
          <a:p>
            <a:r>
              <a:rPr lang="zh-CN" altLang="zh-CN" dirty="0"/>
              <a:t>④</a:t>
            </a:r>
            <a:r>
              <a:rPr lang="en-US" altLang="zh-CN" dirty="0"/>
              <a:t>#firewall-</a:t>
            </a:r>
            <a:r>
              <a:rPr lang="en-US" altLang="zh-CN" dirty="0" err="1"/>
              <a:t>cmd</a:t>
            </a:r>
            <a:r>
              <a:rPr lang="en-US" altLang="zh-CN" dirty="0"/>
              <a:t> --reload                            //</a:t>
            </a:r>
            <a:r>
              <a:rPr lang="zh-CN" altLang="zh-CN" dirty="0"/>
              <a:t>重新加载防火墙配置</a:t>
            </a:r>
            <a:endParaRPr lang="zh-CN" altLang="zh-CN" dirty="0"/>
          </a:p>
          <a:p>
            <a:r>
              <a:rPr lang="zh-CN" altLang="zh-CN" dirty="0"/>
              <a:t>案例</a:t>
            </a:r>
            <a:r>
              <a:rPr lang="en-US" altLang="zh-CN" dirty="0"/>
              <a:t>2</a:t>
            </a:r>
            <a:r>
              <a:rPr lang="zh-CN" altLang="zh-CN" dirty="0"/>
              <a:t>：欲开放</a:t>
            </a:r>
            <a:r>
              <a:rPr lang="en-US" altLang="zh-CN" dirty="0"/>
              <a:t>80</a:t>
            </a:r>
            <a:r>
              <a:rPr lang="zh-CN" altLang="zh-CN" dirty="0"/>
              <a:t>端口供外网访问</a:t>
            </a:r>
            <a:r>
              <a:rPr lang="en-US" altLang="zh-CN" dirty="0"/>
              <a:t>http</a:t>
            </a:r>
            <a:r>
              <a:rPr lang="zh-CN" altLang="zh-CN" dirty="0"/>
              <a:t>服务。操作步骤如下：</a:t>
            </a:r>
            <a:endParaRPr lang="zh-CN" altLang="zh-CN" dirty="0"/>
          </a:p>
          <a:p>
            <a:r>
              <a:rPr lang="zh-CN" altLang="zh-CN" dirty="0"/>
              <a:t>①</a:t>
            </a:r>
            <a:r>
              <a:rPr lang="en-US" altLang="zh-CN" dirty="0"/>
              <a:t>#</a:t>
            </a:r>
            <a:r>
              <a:rPr lang="en-US" altLang="zh-CN" dirty="0" err="1"/>
              <a:t>cp</a:t>
            </a:r>
            <a:r>
              <a:rPr lang="en-US" altLang="zh-CN" dirty="0"/>
              <a:t> /</a:t>
            </a:r>
            <a:r>
              <a:rPr lang="en-US" altLang="zh-CN" dirty="0" err="1"/>
              <a:t>usr</a:t>
            </a:r>
            <a:r>
              <a:rPr lang="en-US" altLang="zh-CN" dirty="0"/>
              <a:t>/lib/</a:t>
            </a:r>
            <a:r>
              <a:rPr lang="en-US" altLang="zh-CN" dirty="0" err="1"/>
              <a:t>firewalld</a:t>
            </a:r>
            <a:r>
              <a:rPr lang="en-US" altLang="zh-CN" dirty="0"/>
              <a:t>/services/http.xml 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firewalld</a:t>
            </a:r>
            <a:r>
              <a:rPr lang="en-US" altLang="zh-CN" dirty="0"/>
              <a:t>/services/</a:t>
            </a:r>
            <a:endParaRPr lang="zh-CN" altLang="zh-CN" dirty="0"/>
          </a:p>
          <a:p>
            <a:r>
              <a:rPr lang="zh-CN" altLang="zh-CN" dirty="0"/>
              <a:t>②</a:t>
            </a:r>
            <a:r>
              <a:rPr lang="en-US" altLang="zh-CN" dirty="0"/>
              <a:t>#vim 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firewalld</a:t>
            </a:r>
            <a:r>
              <a:rPr lang="en-US" altLang="zh-CN" dirty="0"/>
              <a:t>/zones/public.xml          //</a:t>
            </a:r>
            <a:r>
              <a:rPr lang="zh-CN" altLang="zh-CN" dirty="0"/>
              <a:t>编辑</a:t>
            </a:r>
            <a:r>
              <a:rPr lang="en-US" altLang="zh-CN" dirty="0"/>
              <a:t>/public.xml</a:t>
            </a:r>
            <a:r>
              <a:rPr lang="zh-CN" altLang="zh-CN" dirty="0"/>
              <a:t>文件</a:t>
            </a:r>
            <a:endParaRPr lang="zh-CN" altLang="zh-CN" dirty="0"/>
          </a:p>
          <a:p>
            <a:r>
              <a:rPr lang="en-US" altLang="zh-CN" dirty="0"/>
              <a:t>    &lt;service name="http"/&gt;                  //</a:t>
            </a:r>
            <a:r>
              <a:rPr lang="zh-CN" altLang="zh-CN" dirty="0"/>
              <a:t>加入</a:t>
            </a:r>
            <a:r>
              <a:rPr lang="en-US" altLang="zh-CN" dirty="0"/>
              <a:t>http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zh-CN" altLang="zh-CN" dirty="0"/>
              <a:t>③</a:t>
            </a:r>
            <a:r>
              <a:rPr lang="en-US" altLang="zh-CN" dirty="0"/>
              <a:t>#firewall-</a:t>
            </a:r>
            <a:r>
              <a:rPr lang="en-US" altLang="zh-CN" dirty="0" err="1"/>
              <a:t>cmd</a:t>
            </a:r>
            <a:r>
              <a:rPr lang="en-US" altLang="zh-CN" dirty="0"/>
              <a:t> –reload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13.4 </a:t>
            </a:r>
            <a:r>
              <a:rPr lang="en-US" altLang="zh-CN" dirty="0" err="1"/>
              <a:t>firewalld</a:t>
            </a:r>
            <a:r>
              <a:rPr lang="zh-CN" altLang="zh-CN" dirty="0"/>
              <a:t>操作</a:t>
            </a:r>
            <a:r>
              <a:rPr lang="zh-CN" altLang="zh-CN" dirty="0" smtClean="0"/>
              <a:t>命令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zh-CN" dirty="0"/>
              <a:t>启用、关闭、查看</a:t>
            </a:r>
            <a:r>
              <a:rPr lang="en-US" altLang="zh-CN" dirty="0" err="1"/>
              <a:t>firewalld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start </a:t>
            </a:r>
            <a:r>
              <a:rPr lang="en-US" altLang="zh-CN" dirty="0" err="1"/>
              <a:t>firewalld</a:t>
            </a:r>
            <a:r>
              <a:rPr lang="en-US" altLang="zh-CN" dirty="0"/>
              <a:t>                   //</a:t>
            </a:r>
            <a:r>
              <a:rPr lang="zh-CN" altLang="zh-CN" dirty="0"/>
              <a:t>启动</a:t>
            </a:r>
            <a:r>
              <a:rPr lang="en-US" altLang="zh-CN" dirty="0" err="1"/>
              <a:t>firewalld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enable </a:t>
            </a:r>
            <a:r>
              <a:rPr lang="en-US" altLang="zh-CN" dirty="0" err="1"/>
              <a:t>firewalld</a:t>
            </a:r>
            <a:r>
              <a:rPr lang="en-US" altLang="zh-CN" dirty="0"/>
              <a:t>                 //</a:t>
            </a:r>
            <a:r>
              <a:rPr lang="zh-CN" altLang="zh-CN" dirty="0"/>
              <a:t>设置</a:t>
            </a:r>
            <a:r>
              <a:rPr lang="en-US" altLang="zh-CN" dirty="0" err="1"/>
              <a:t>firewalld</a:t>
            </a:r>
            <a:r>
              <a:rPr lang="zh-CN" altLang="zh-CN" dirty="0"/>
              <a:t>为开机自启动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status </a:t>
            </a:r>
            <a:r>
              <a:rPr lang="en-US" altLang="zh-CN" dirty="0" err="1"/>
              <a:t>firewalld</a:t>
            </a:r>
            <a:r>
              <a:rPr lang="en-US" altLang="zh-CN" dirty="0"/>
              <a:t>                  //</a:t>
            </a:r>
            <a:r>
              <a:rPr lang="zh-CN" altLang="zh-CN" dirty="0"/>
              <a:t>查看运行状态</a:t>
            </a:r>
            <a:endParaRPr lang="zh-CN" altLang="zh-CN" dirty="0"/>
          </a:p>
          <a:p>
            <a:r>
              <a:rPr lang="en-US" altLang="zh-CN" dirty="0"/>
              <a:t>#firewall-</a:t>
            </a:r>
            <a:r>
              <a:rPr lang="en-US" altLang="zh-CN" dirty="0" err="1"/>
              <a:t>cmd</a:t>
            </a:r>
            <a:r>
              <a:rPr lang="en-US" altLang="zh-CN" dirty="0"/>
              <a:t> --state                       //</a:t>
            </a:r>
            <a:r>
              <a:rPr lang="zh-CN" altLang="zh-CN" dirty="0"/>
              <a:t>查看运行状态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stop </a:t>
            </a:r>
            <a:r>
              <a:rPr lang="en-US" altLang="zh-CN" dirty="0" err="1"/>
              <a:t>firewalld</a:t>
            </a:r>
            <a:r>
              <a:rPr lang="en-US" altLang="zh-CN" dirty="0"/>
              <a:t>                 //</a:t>
            </a:r>
            <a:r>
              <a:rPr lang="zh-CN" altLang="zh-CN" dirty="0"/>
              <a:t>关闭服务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</a:t>
            </a:r>
            <a:r>
              <a:rPr lang="zh-CN" altLang="zh-CN" dirty="0"/>
              <a:t>获取预定义信息</a:t>
            </a:r>
            <a:endParaRPr lang="zh-CN" altLang="zh-CN" dirty="0"/>
          </a:p>
          <a:p>
            <a:r>
              <a:rPr lang="en-US" altLang="zh-CN" dirty="0"/>
              <a:t>firewall-</a:t>
            </a:r>
            <a:r>
              <a:rPr lang="en-US" altLang="zh-CN" dirty="0" err="1"/>
              <a:t>cmd</a:t>
            </a:r>
            <a:r>
              <a:rPr lang="zh-CN" altLang="zh-CN" dirty="0"/>
              <a:t>预定义信息主要包括三种：可用的区域、可用的服务以及可用的</a:t>
            </a:r>
            <a:r>
              <a:rPr lang="en-US" altLang="zh-CN" dirty="0"/>
              <a:t>ICMP</a:t>
            </a:r>
            <a:r>
              <a:rPr lang="zh-CN" altLang="zh-CN" dirty="0"/>
              <a:t>阻塞类型。</a:t>
            </a:r>
            <a:endParaRPr lang="zh-CN" altLang="zh-CN" dirty="0"/>
          </a:p>
          <a:p>
            <a:r>
              <a:rPr lang="en-US" altLang="zh-CN" dirty="0"/>
              <a:t>#firewall-</a:t>
            </a:r>
            <a:r>
              <a:rPr lang="en-US" altLang="zh-CN" dirty="0" err="1"/>
              <a:t>cmd</a:t>
            </a:r>
            <a:r>
              <a:rPr lang="en-US" altLang="zh-CN" dirty="0"/>
              <a:t> --get-zones             //</a:t>
            </a:r>
            <a:r>
              <a:rPr lang="zh-CN" altLang="zh-CN" dirty="0"/>
              <a:t>显示预定义的区域</a:t>
            </a:r>
            <a:endParaRPr lang="zh-CN" altLang="zh-CN" dirty="0"/>
          </a:p>
          <a:p>
            <a:r>
              <a:rPr lang="en-US" altLang="zh-CN" dirty="0"/>
              <a:t>#firewall-</a:t>
            </a:r>
            <a:r>
              <a:rPr lang="en-US" altLang="zh-CN" dirty="0" err="1"/>
              <a:t>cmd</a:t>
            </a:r>
            <a:r>
              <a:rPr lang="en-US" altLang="zh-CN" dirty="0"/>
              <a:t> --get-services            //</a:t>
            </a:r>
            <a:r>
              <a:rPr lang="zh-CN" altLang="zh-CN" dirty="0"/>
              <a:t>显示预定义的服务</a:t>
            </a:r>
            <a:endParaRPr lang="zh-CN" altLang="zh-CN" dirty="0"/>
          </a:p>
          <a:p>
            <a:r>
              <a:rPr lang="en-US" altLang="zh-CN" dirty="0"/>
              <a:t>#firewall-</a:t>
            </a:r>
            <a:r>
              <a:rPr lang="en-US" altLang="zh-CN" dirty="0" err="1"/>
              <a:t>cmd</a:t>
            </a:r>
            <a:r>
              <a:rPr lang="en-US" altLang="zh-CN" dirty="0"/>
              <a:t> --get-</a:t>
            </a:r>
            <a:r>
              <a:rPr lang="en-US" altLang="zh-CN" dirty="0" err="1"/>
              <a:t>icmptypes</a:t>
            </a:r>
            <a:r>
              <a:rPr lang="en-US" altLang="zh-CN" dirty="0"/>
              <a:t>          //</a:t>
            </a:r>
            <a:r>
              <a:rPr lang="zh-CN" altLang="zh-CN" dirty="0"/>
              <a:t>显示预定义的</a:t>
            </a:r>
            <a:r>
              <a:rPr lang="en-US" altLang="zh-CN" dirty="0"/>
              <a:t>ICMP</a:t>
            </a:r>
            <a:r>
              <a:rPr lang="zh-CN" altLang="zh-CN" dirty="0"/>
              <a:t>类型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9627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3.</a:t>
            </a:r>
            <a:r>
              <a:rPr lang="zh-CN" altLang="zh-CN" dirty="0"/>
              <a:t>区域管理</a:t>
            </a:r>
            <a:endParaRPr lang="zh-CN" altLang="zh-CN" dirty="0"/>
          </a:p>
          <a:p>
            <a:r>
              <a:rPr lang="zh-CN" altLang="zh-CN" dirty="0"/>
              <a:t>使用</a:t>
            </a:r>
            <a:r>
              <a:rPr lang="en-US" altLang="zh-CN" dirty="0"/>
              <a:t>firewall-</a:t>
            </a:r>
            <a:r>
              <a:rPr lang="en-US" altLang="zh-CN" dirty="0" err="1"/>
              <a:t>cmd</a:t>
            </a:r>
            <a:r>
              <a:rPr lang="zh-CN" altLang="zh-CN" dirty="0"/>
              <a:t>命令可以实现获取和管理区域，为指定区域绑定网络接口等功能，常用选项如下。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--get-default-zone</a:t>
            </a:r>
            <a:r>
              <a:rPr lang="zh-CN" altLang="zh-CN" dirty="0"/>
              <a:t>：显示网络连接或接口的默认区域。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--set-default-zone=&lt;zone&gt;</a:t>
            </a:r>
            <a:r>
              <a:rPr lang="zh-CN" altLang="zh-CN" dirty="0"/>
              <a:t>：设置网络连接或接口的默认区域。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--get-active-zones</a:t>
            </a:r>
            <a:r>
              <a:rPr lang="zh-CN" altLang="zh-CN" dirty="0"/>
              <a:t>：显示已激活的所有区域。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/>
              <a:t>--get-zone-of-interface=&lt;interface&gt;</a:t>
            </a:r>
            <a:r>
              <a:rPr lang="zh-CN" altLang="zh-CN" dirty="0"/>
              <a:t>：显示指定接口绑定的区域。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en-US" altLang="zh-CN" dirty="0"/>
              <a:t>--zone=&lt;zone&gt; --add-interface=&lt;interface&gt;</a:t>
            </a:r>
            <a:r>
              <a:rPr lang="zh-CN" altLang="zh-CN" dirty="0"/>
              <a:t>：为指定接口绑定区域。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</a:t>
            </a:r>
            <a:r>
              <a:rPr lang="en-US" altLang="zh-CN" dirty="0"/>
              <a:t>--zone=&lt;zone&gt; --change-interface=&lt;interface&gt;</a:t>
            </a:r>
            <a:r>
              <a:rPr lang="zh-CN" altLang="zh-CN" dirty="0"/>
              <a:t>：为指定的区域更改绑定的网络接口。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</a:t>
            </a:r>
            <a:r>
              <a:rPr lang="en-US" altLang="zh-CN" dirty="0"/>
              <a:t>--zone=&lt;zone&gt; --remove-interface=&lt;interface&gt;</a:t>
            </a:r>
            <a:r>
              <a:rPr lang="zh-CN" altLang="zh-CN" dirty="0"/>
              <a:t>：为指定的区域删除绑定的网络接口。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</a:t>
            </a:r>
            <a:r>
              <a:rPr lang="en-US" altLang="zh-CN" dirty="0"/>
              <a:t>--list-all-zones</a:t>
            </a:r>
            <a:r>
              <a:rPr lang="zh-CN" altLang="zh-CN" dirty="0"/>
              <a:t>：显示所有区域及其规则。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9</a:t>
            </a:r>
            <a:r>
              <a:rPr lang="zh-CN" altLang="zh-CN" dirty="0"/>
              <a:t>）</a:t>
            </a:r>
            <a:r>
              <a:rPr lang="en-US" altLang="zh-CN" dirty="0"/>
              <a:t>[--zone=&lt;zone&gt;] --list-all</a:t>
            </a:r>
            <a:r>
              <a:rPr lang="zh-CN" altLang="zh-CN" dirty="0"/>
              <a:t>：显示所有指定区域的所有规则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3474</Words>
  <Application>WPS 演示</Application>
  <PresentationFormat>全屏显示(4:3)</PresentationFormat>
  <Paragraphs>125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Helvetica</vt:lpstr>
      <vt:lpstr>Times New Roman</vt:lpstr>
      <vt:lpstr>方正舒体</vt:lpstr>
      <vt:lpstr>微软雅黑</vt:lpstr>
      <vt:lpstr>Arial Unicode MS</vt:lpstr>
      <vt:lpstr>Calibri</vt:lpstr>
      <vt:lpstr>Miss Sweetie</vt:lpstr>
      <vt:lpstr>透明</vt:lpstr>
      <vt:lpstr>第13章 Linux防火墙配置与管理</vt:lpstr>
      <vt:lpstr>13.1 防火墙概述</vt:lpstr>
      <vt:lpstr>PowerPoint 演示文稿</vt:lpstr>
      <vt:lpstr>13.2 区域管理</vt:lpstr>
      <vt:lpstr>13.3 Firewalld防火墙配置</vt:lpstr>
      <vt:lpstr>PowerPoint 演示文稿</vt:lpstr>
      <vt:lpstr>13.4 firewalld操作命令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第13章 配置linux防火墙</dc:title>
  <dc:creator>zhang</dc:creator>
  <cp:lastModifiedBy>蓝天</cp:lastModifiedBy>
  <cp:revision>5</cp:revision>
  <dcterms:created xsi:type="dcterms:W3CDTF">2015-02-03T01:37:00Z</dcterms:created>
  <dcterms:modified xsi:type="dcterms:W3CDTF">2025-11-01T01:57:38Z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3F6CC672A6544E2FB0856EB7F120BF8F_12</vt:lpwstr>
  </property>
  <property fmtid="{D5CDD505-2E9C-101B-9397-08002B2CF9AE}" pid="3" name="KSOProductBuildVer">
    <vt:lpwstr>2052-12.1.0.23125</vt:lpwstr>
  </property>
</Properties>
</file>